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63AEFC58-0543-4B1F-AFD4-DCC7319E35FD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Project_2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2FEAD25E-8B9B-44E3-BFF5-D0F357BA8DDE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10/26/23 8:51:58 AM EDT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avel and Tourism1" id="2" name="slide2">
            <a:extLst>
              <a:ext uri="{FF2B5EF4-FFF2-40B4-BE49-F238E27FC236}">
                <a16:creationId xmlns:a16="http://schemas.microsoft.com/office/drawing/2014/main" id="{D075687C-6F15-4DFD-AFF7-0D640A345A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avel and Tourism3" id="3" name="slide3">
            <a:extLst>
              <a:ext uri="{FF2B5EF4-FFF2-40B4-BE49-F238E27FC236}">
                <a16:creationId xmlns:a16="http://schemas.microsoft.com/office/drawing/2014/main" id="{6252422C-49D8-4A24-ACB7-A28D9A8F1C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avel and Tourism4" id="4" name="slide4">
            <a:extLst>
              <a:ext uri="{FF2B5EF4-FFF2-40B4-BE49-F238E27FC236}">
                <a16:creationId xmlns:a16="http://schemas.microsoft.com/office/drawing/2014/main" id="{2E347AC6-1E06-452F-9C48-504A0FDDCD6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avel and Tourism5" id="5" name="slide5">
            <a:extLst>
              <a:ext uri="{FF2B5EF4-FFF2-40B4-BE49-F238E27FC236}">
                <a16:creationId xmlns:a16="http://schemas.microsoft.com/office/drawing/2014/main" id="{18AB9715-3810-4A2C-8CC7-68EB895B695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avel and Tourism6" id="6" name="slide6">
            <a:extLst>
              <a:ext uri="{FF2B5EF4-FFF2-40B4-BE49-F238E27FC236}">
                <a16:creationId xmlns:a16="http://schemas.microsoft.com/office/drawing/2014/main" id="{9E52A08E-0F42-461E-819C-65F475E59E5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avel and Tourism7" id="7" name="slide7">
            <a:extLst>
              <a:ext uri="{FF2B5EF4-FFF2-40B4-BE49-F238E27FC236}">
                <a16:creationId xmlns:a16="http://schemas.microsoft.com/office/drawing/2014/main" id="{0C1B6FB6-A493-4E4E-889C-FD385572F39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2023-10-26T12:52:01Z</dcterms:created>
  <dcterms:modified xsi:type="dcterms:W3CDTF">2023-10-26T12:52:01Z</dcterms:modified>
</cp:coreProperties>
</file>

<file path=docProps/thumbnail.jpeg>
</file>